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2" r:id="rId3"/>
    <p:sldId id="258" r:id="rId4"/>
    <p:sldId id="259" r:id="rId5"/>
    <p:sldId id="260" r:id="rId6"/>
    <p:sldId id="261" r:id="rId7"/>
    <p:sldId id="265" r:id="rId8"/>
    <p:sldId id="262" r:id="rId9"/>
    <p:sldId id="269" r:id="rId10"/>
    <p:sldId id="263" r:id="rId11"/>
    <p:sldId id="264" r:id="rId12"/>
    <p:sldId id="266" r:id="rId13"/>
    <p:sldId id="267" r:id="rId14"/>
    <p:sldId id="268" r:id="rId15"/>
    <p:sldId id="270" r:id="rId16"/>
    <p:sldId id="281" r:id="rId17"/>
    <p:sldId id="280" r:id="rId18"/>
    <p:sldId id="277" r:id="rId19"/>
    <p:sldId id="278" r:id="rId20"/>
    <p:sldId id="276" r:id="rId21"/>
    <p:sldId id="273" r:id="rId22"/>
    <p:sldId id="275" r:id="rId23"/>
    <p:sldId id="279" r:id="rId24"/>
    <p:sldId id="274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3B4B7-EFFF-4EE1-9D55-60ABC71ACD3A}" v="12" dt="2024-01-18T10:55:23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ANGEL QUIROS CULEBRAS" userId="6a4a0159-3c2c-474d-8e6d-7b4e4dfd6593" providerId="ADAL" clId="{9DE3B4B7-EFFF-4EE1-9D55-60ABC71ACD3A}"/>
    <pc:docChg chg="custSel addSld delSld modSld sldOrd">
      <pc:chgData name="MIGUEL ANGEL QUIROS CULEBRAS" userId="6a4a0159-3c2c-474d-8e6d-7b4e4dfd6593" providerId="ADAL" clId="{9DE3B4B7-EFFF-4EE1-9D55-60ABC71ACD3A}" dt="2024-01-18T11:12:37.689" v="225" actId="1076"/>
      <pc:docMkLst>
        <pc:docMk/>
      </pc:docMkLst>
      <pc:sldChg chg="addSp delSp modSp new mod setBg addAnim modNotesTx">
        <pc:chgData name="MIGUEL ANGEL QUIROS CULEBRAS" userId="6a4a0159-3c2c-474d-8e6d-7b4e4dfd6593" providerId="ADAL" clId="{9DE3B4B7-EFFF-4EE1-9D55-60ABC71ACD3A}" dt="2023-12-29T11:31:48.026" v="93" actId="26606"/>
        <pc:sldMkLst>
          <pc:docMk/>
          <pc:sldMk cId="3109717978" sldId="256"/>
        </pc:sldMkLst>
        <pc:spChg chg="mod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2" creationId="{41E534EB-2E15-9523-E1D2-8C5D2B77C3B5}"/>
          </ac:spMkLst>
        </pc:spChg>
        <pc:spChg chg="mod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3" creationId="{2180BA1C-D905-B0F8-AAAE-DB8AC3EA1174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8" creationId="{0E30439A-8A5B-46EC-8283-9B6B031D40D0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10" creationId="{5CEAD642-85CF-4750-8432-7C80C901F001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12" creationId="{FA33EEAE-15D5-4119-8C1E-89D943F911EF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14" creationId="{730D8B3B-9B80-4025-B934-26DC7D7CD231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16" creationId="{B5A1B09C-1565-46F8-B70F-621C5EB48A09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18" creationId="{8C516CC8-80AC-446C-A56E-9F54B7210402}"/>
          </ac:spMkLst>
        </pc:spChg>
        <pc:spChg chg="add del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20" creationId="{53947E58-F088-49F1-A3D1-DEA690192E84}"/>
          </ac:spMkLst>
        </pc:spChg>
        <pc:spChg chg="add">
          <ac:chgData name="MIGUEL ANGEL QUIROS CULEBRAS" userId="6a4a0159-3c2c-474d-8e6d-7b4e4dfd6593" providerId="ADAL" clId="{9DE3B4B7-EFFF-4EE1-9D55-60ABC71ACD3A}" dt="2023-12-29T11:31:48.026" v="93" actId="26606"/>
          <ac:spMkLst>
            <pc:docMk/>
            <pc:sldMk cId="3109717978" sldId="256"/>
            <ac:spMk id="25" creationId="{C7D023E4-8DE1-436E-9847-ED6A4B4B04FD}"/>
          </ac:spMkLst>
        </pc:spChg>
        <pc:grpChg chg="add">
          <ac:chgData name="MIGUEL ANGEL QUIROS CULEBRAS" userId="6a4a0159-3c2c-474d-8e6d-7b4e4dfd6593" providerId="ADAL" clId="{9DE3B4B7-EFFF-4EE1-9D55-60ABC71ACD3A}" dt="2023-12-29T11:31:48.026" v="93" actId="26606"/>
          <ac:grpSpMkLst>
            <pc:docMk/>
            <pc:sldMk cId="3109717978" sldId="256"/>
            <ac:grpSpMk id="27" creationId="{1FEC590B-3306-47E9-BD67-97F3F76169A4}"/>
          </ac:grpSpMkLst>
        </pc:grpChg>
        <pc:grpChg chg="add">
          <ac:chgData name="MIGUEL ANGEL QUIROS CULEBRAS" userId="6a4a0159-3c2c-474d-8e6d-7b4e4dfd6593" providerId="ADAL" clId="{9DE3B4B7-EFFF-4EE1-9D55-60ABC71ACD3A}" dt="2023-12-29T11:31:48.026" v="93" actId="26606"/>
          <ac:grpSpMkLst>
            <pc:docMk/>
            <pc:sldMk cId="3109717978" sldId="256"/>
            <ac:grpSpMk id="31" creationId="{A47AAF5E-1692-48C9-98FB-6432BF0BC4F7}"/>
          </ac:grpSpMkLst>
        </pc:grpChg>
      </pc:sldChg>
      <pc:sldChg chg="new del">
        <pc:chgData name="MIGUEL ANGEL QUIROS CULEBRAS" userId="6a4a0159-3c2c-474d-8e6d-7b4e4dfd6593" providerId="ADAL" clId="{9DE3B4B7-EFFF-4EE1-9D55-60ABC71ACD3A}" dt="2023-12-29T11:29:43.816" v="81" actId="47"/>
        <pc:sldMkLst>
          <pc:docMk/>
          <pc:sldMk cId="1254167923" sldId="257"/>
        </pc:sldMkLst>
      </pc:sldChg>
      <pc:sldChg chg="addSp modSp new mod">
        <pc:chgData name="MIGUEL ANGEL QUIROS CULEBRAS" userId="6a4a0159-3c2c-474d-8e6d-7b4e4dfd6593" providerId="ADAL" clId="{9DE3B4B7-EFFF-4EE1-9D55-60ABC71ACD3A}" dt="2023-12-29T11:30:40.036" v="88" actId="1076"/>
        <pc:sldMkLst>
          <pc:docMk/>
          <pc:sldMk cId="1291127653" sldId="258"/>
        </pc:sldMkLst>
        <pc:picChg chg="add mod">
          <ac:chgData name="MIGUEL ANGEL QUIROS CULEBRAS" userId="6a4a0159-3c2c-474d-8e6d-7b4e4dfd6593" providerId="ADAL" clId="{9DE3B4B7-EFFF-4EE1-9D55-60ABC71ACD3A}" dt="2023-12-29T11:30:40.036" v="88" actId="1076"/>
          <ac:picMkLst>
            <pc:docMk/>
            <pc:sldMk cId="1291127653" sldId="258"/>
            <ac:picMk id="3" creationId="{3E2E4CA4-B1EA-F18F-7A29-46E6E2530F02}"/>
          </ac:picMkLst>
        </pc:picChg>
        <pc:picChg chg="add mod">
          <ac:chgData name="MIGUEL ANGEL QUIROS CULEBRAS" userId="6a4a0159-3c2c-474d-8e6d-7b4e4dfd6593" providerId="ADAL" clId="{9DE3B4B7-EFFF-4EE1-9D55-60ABC71ACD3A}" dt="2023-12-29T11:30:38.019" v="87" actId="1076"/>
          <ac:picMkLst>
            <pc:docMk/>
            <pc:sldMk cId="1291127653" sldId="258"/>
            <ac:picMk id="5" creationId="{A37B8A60-1255-DCE6-874F-F4D8C8214F12}"/>
          </ac:picMkLst>
        </pc:picChg>
      </pc:sldChg>
      <pc:sldChg chg="addSp delSp modSp new">
        <pc:chgData name="MIGUEL ANGEL QUIROS CULEBRAS" userId="6a4a0159-3c2c-474d-8e6d-7b4e4dfd6593" providerId="ADAL" clId="{9DE3B4B7-EFFF-4EE1-9D55-60ABC71ACD3A}" dt="2023-12-29T11:32:00.225" v="94"/>
        <pc:sldMkLst>
          <pc:docMk/>
          <pc:sldMk cId="1140040744" sldId="259"/>
        </pc:sldMkLst>
        <pc:picChg chg="add">
          <ac:chgData name="MIGUEL ANGEL QUIROS CULEBRAS" userId="6a4a0159-3c2c-474d-8e6d-7b4e4dfd6593" providerId="ADAL" clId="{9DE3B4B7-EFFF-4EE1-9D55-60ABC71ACD3A}" dt="2023-12-29T11:31:29.925" v="90"/>
          <ac:picMkLst>
            <pc:docMk/>
            <pc:sldMk cId="1140040744" sldId="259"/>
            <ac:picMk id="2" creationId="{3073C6B5-B4AE-72AC-CEE9-259D1D30C941}"/>
          </ac:picMkLst>
        </pc:picChg>
        <pc:picChg chg="del mod">
          <ac:chgData name="MIGUEL ANGEL QUIROS CULEBRAS" userId="6a4a0159-3c2c-474d-8e6d-7b4e4dfd6593" providerId="ADAL" clId="{9DE3B4B7-EFFF-4EE1-9D55-60ABC71ACD3A}" dt="2023-12-29T11:32:00.225" v="94"/>
          <ac:picMkLst>
            <pc:docMk/>
            <pc:sldMk cId="1140040744" sldId="259"/>
            <ac:picMk id="3" creationId="{385A7760-6BA2-36D2-5F52-D6783607E923}"/>
          </ac:picMkLst>
        </pc:picChg>
      </pc:sldChg>
      <pc:sldChg chg="addSp new">
        <pc:chgData name="MIGUEL ANGEL QUIROS CULEBRAS" userId="6a4a0159-3c2c-474d-8e6d-7b4e4dfd6593" providerId="ADAL" clId="{9DE3B4B7-EFFF-4EE1-9D55-60ABC71ACD3A}" dt="2023-12-29T11:32:04.989" v="96"/>
        <pc:sldMkLst>
          <pc:docMk/>
          <pc:sldMk cId="1874832452" sldId="260"/>
        </pc:sldMkLst>
        <pc:picChg chg="add">
          <ac:chgData name="MIGUEL ANGEL QUIROS CULEBRAS" userId="6a4a0159-3c2c-474d-8e6d-7b4e4dfd6593" providerId="ADAL" clId="{9DE3B4B7-EFFF-4EE1-9D55-60ABC71ACD3A}" dt="2023-12-29T11:32:04.989" v="96"/>
          <ac:picMkLst>
            <pc:docMk/>
            <pc:sldMk cId="1874832452" sldId="260"/>
            <ac:picMk id="2" creationId="{AAE2438D-2059-0F7E-281A-6C1AA882F7AD}"/>
          </ac:picMkLst>
        </pc:picChg>
      </pc:sldChg>
      <pc:sldChg chg="addSp new">
        <pc:chgData name="MIGUEL ANGEL QUIROS CULEBRAS" userId="6a4a0159-3c2c-474d-8e6d-7b4e4dfd6593" providerId="ADAL" clId="{9DE3B4B7-EFFF-4EE1-9D55-60ABC71ACD3A}" dt="2023-12-29T11:32:30.914" v="102"/>
        <pc:sldMkLst>
          <pc:docMk/>
          <pc:sldMk cId="981475821" sldId="261"/>
        </pc:sldMkLst>
        <pc:picChg chg="add">
          <ac:chgData name="MIGUEL ANGEL QUIROS CULEBRAS" userId="6a4a0159-3c2c-474d-8e6d-7b4e4dfd6593" providerId="ADAL" clId="{9DE3B4B7-EFFF-4EE1-9D55-60ABC71ACD3A}" dt="2023-12-29T11:32:30.914" v="102"/>
          <ac:picMkLst>
            <pc:docMk/>
            <pc:sldMk cId="981475821" sldId="261"/>
            <ac:picMk id="2" creationId="{D08CB038-8A42-0354-65BA-41CE03DE3C30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2:45.193" v="104"/>
        <pc:sldMkLst>
          <pc:docMk/>
          <pc:sldMk cId="1947267501" sldId="262"/>
        </pc:sldMkLst>
        <pc:picChg chg="add">
          <ac:chgData name="MIGUEL ANGEL QUIROS CULEBRAS" userId="6a4a0159-3c2c-474d-8e6d-7b4e4dfd6593" providerId="ADAL" clId="{9DE3B4B7-EFFF-4EE1-9D55-60ABC71ACD3A}" dt="2023-12-29T11:32:45.193" v="104"/>
          <ac:picMkLst>
            <pc:docMk/>
            <pc:sldMk cId="1947267501" sldId="262"/>
            <ac:picMk id="2" creationId="{92AD15C1-619C-B9EF-8BDA-B50EF2395104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3:29.326" v="105"/>
        <pc:sldMkLst>
          <pc:docMk/>
          <pc:sldMk cId="2247457414" sldId="263"/>
        </pc:sldMkLst>
        <pc:picChg chg="add">
          <ac:chgData name="MIGUEL ANGEL QUIROS CULEBRAS" userId="6a4a0159-3c2c-474d-8e6d-7b4e4dfd6593" providerId="ADAL" clId="{9DE3B4B7-EFFF-4EE1-9D55-60ABC71ACD3A}" dt="2023-12-29T11:33:29.326" v="105"/>
          <ac:picMkLst>
            <pc:docMk/>
            <pc:sldMk cId="2247457414" sldId="263"/>
            <ac:picMk id="2" creationId="{B2809C35-48F9-E857-5A7D-45C612702079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4:35.545" v="113"/>
        <pc:sldMkLst>
          <pc:docMk/>
          <pc:sldMk cId="2595710082" sldId="264"/>
        </pc:sldMkLst>
        <pc:picChg chg="add">
          <ac:chgData name="MIGUEL ANGEL QUIROS CULEBRAS" userId="6a4a0159-3c2c-474d-8e6d-7b4e4dfd6593" providerId="ADAL" clId="{9DE3B4B7-EFFF-4EE1-9D55-60ABC71ACD3A}" dt="2023-12-29T11:34:35.545" v="113"/>
          <ac:picMkLst>
            <pc:docMk/>
            <pc:sldMk cId="2595710082" sldId="264"/>
            <ac:picMk id="2" creationId="{03C6625F-1616-2C09-452B-6D5F03D56533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2:36.843" v="103"/>
        <pc:sldMkLst>
          <pc:docMk/>
          <pc:sldMk cId="1139347645" sldId="265"/>
        </pc:sldMkLst>
        <pc:picChg chg="add">
          <ac:chgData name="MIGUEL ANGEL QUIROS CULEBRAS" userId="6a4a0159-3c2c-474d-8e6d-7b4e4dfd6593" providerId="ADAL" clId="{9DE3B4B7-EFFF-4EE1-9D55-60ABC71ACD3A}" dt="2023-12-29T11:32:36.843" v="103"/>
          <ac:picMkLst>
            <pc:docMk/>
            <pc:sldMk cId="1139347645" sldId="265"/>
            <ac:picMk id="2" creationId="{234929B4-5363-0A42-264D-2223C861DF49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4:45.664" v="114"/>
        <pc:sldMkLst>
          <pc:docMk/>
          <pc:sldMk cId="3366882393" sldId="266"/>
        </pc:sldMkLst>
        <pc:picChg chg="add">
          <ac:chgData name="MIGUEL ANGEL QUIROS CULEBRAS" userId="6a4a0159-3c2c-474d-8e6d-7b4e4dfd6593" providerId="ADAL" clId="{9DE3B4B7-EFFF-4EE1-9D55-60ABC71ACD3A}" dt="2023-12-29T11:34:45.664" v="114"/>
          <ac:picMkLst>
            <pc:docMk/>
            <pc:sldMk cId="3366882393" sldId="266"/>
            <ac:picMk id="2" creationId="{6CC54FD1-F58A-7C6D-3E13-CD17892ABDF7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4:53.210" v="115"/>
        <pc:sldMkLst>
          <pc:docMk/>
          <pc:sldMk cId="4070269699" sldId="267"/>
        </pc:sldMkLst>
        <pc:picChg chg="add">
          <ac:chgData name="MIGUEL ANGEL QUIROS CULEBRAS" userId="6a4a0159-3c2c-474d-8e6d-7b4e4dfd6593" providerId="ADAL" clId="{9DE3B4B7-EFFF-4EE1-9D55-60ABC71ACD3A}" dt="2023-12-29T11:34:53.210" v="115"/>
          <ac:picMkLst>
            <pc:docMk/>
            <pc:sldMk cId="4070269699" sldId="267"/>
            <ac:picMk id="2" creationId="{10660E79-EF3D-9409-CFE4-5D2D5399A238}"/>
          </ac:picMkLst>
        </pc:picChg>
      </pc:sldChg>
      <pc:sldChg chg="addSp add">
        <pc:chgData name="MIGUEL ANGEL QUIROS CULEBRAS" userId="6a4a0159-3c2c-474d-8e6d-7b4e4dfd6593" providerId="ADAL" clId="{9DE3B4B7-EFFF-4EE1-9D55-60ABC71ACD3A}" dt="2023-12-29T11:35:02.177" v="116"/>
        <pc:sldMkLst>
          <pc:docMk/>
          <pc:sldMk cId="2514133050" sldId="268"/>
        </pc:sldMkLst>
        <pc:picChg chg="add">
          <ac:chgData name="MIGUEL ANGEL QUIROS CULEBRAS" userId="6a4a0159-3c2c-474d-8e6d-7b4e4dfd6593" providerId="ADAL" clId="{9DE3B4B7-EFFF-4EE1-9D55-60ABC71ACD3A}" dt="2023-12-29T11:35:02.177" v="116"/>
          <ac:picMkLst>
            <pc:docMk/>
            <pc:sldMk cId="2514133050" sldId="268"/>
            <ac:picMk id="2" creationId="{8D492D7C-0C27-4778-B7E7-C64AEDA31890}"/>
          </ac:picMkLst>
        </pc:picChg>
      </pc:sldChg>
      <pc:sldChg chg="addSp delSp add">
        <pc:chgData name="MIGUEL ANGEL QUIROS CULEBRAS" userId="6a4a0159-3c2c-474d-8e6d-7b4e4dfd6593" providerId="ADAL" clId="{9DE3B4B7-EFFF-4EE1-9D55-60ABC71ACD3A}" dt="2023-12-29T11:34:06.379" v="112"/>
        <pc:sldMkLst>
          <pc:docMk/>
          <pc:sldMk cId="22965041" sldId="269"/>
        </pc:sldMkLst>
        <pc:picChg chg="add">
          <ac:chgData name="MIGUEL ANGEL QUIROS CULEBRAS" userId="6a4a0159-3c2c-474d-8e6d-7b4e4dfd6593" providerId="ADAL" clId="{9DE3B4B7-EFFF-4EE1-9D55-60ABC71ACD3A}" dt="2023-12-29T11:34:06.379" v="112"/>
          <ac:picMkLst>
            <pc:docMk/>
            <pc:sldMk cId="22965041" sldId="269"/>
            <ac:picMk id="2" creationId="{815E489C-43D3-1521-C45D-6EC411BD4A76}"/>
          </ac:picMkLst>
        </pc:picChg>
        <pc:picChg chg="add del">
          <ac:chgData name="MIGUEL ANGEL QUIROS CULEBRAS" userId="6a4a0159-3c2c-474d-8e6d-7b4e4dfd6593" providerId="ADAL" clId="{9DE3B4B7-EFFF-4EE1-9D55-60ABC71ACD3A}" dt="2023-12-29T11:34:04.124" v="111"/>
          <ac:picMkLst>
            <pc:docMk/>
            <pc:sldMk cId="22965041" sldId="269"/>
            <ac:picMk id="1026" creationId="{0214CD6E-A9B9-E342-83D0-06112C0BD67E}"/>
          </ac:picMkLst>
        </pc:picChg>
      </pc:sldChg>
      <pc:sldChg chg="addSp new">
        <pc:chgData name="MIGUEL ANGEL QUIROS CULEBRAS" userId="6a4a0159-3c2c-474d-8e6d-7b4e4dfd6593" providerId="ADAL" clId="{9DE3B4B7-EFFF-4EE1-9D55-60ABC71ACD3A}" dt="2023-12-29T11:35:27.050" v="118"/>
        <pc:sldMkLst>
          <pc:docMk/>
          <pc:sldMk cId="978958939" sldId="270"/>
        </pc:sldMkLst>
        <pc:picChg chg="add">
          <ac:chgData name="MIGUEL ANGEL QUIROS CULEBRAS" userId="6a4a0159-3c2c-474d-8e6d-7b4e4dfd6593" providerId="ADAL" clId="{9DE3B4B7-EFFF-4EE1-9D55-60ABC71ACD3A}" dt="2023-12-29T11:35:27.050" v="118"/>
          <ac:picMkLst>
            <pc:docMk/>
            <pc:sldMk cId="978958939" sldId="270"/>
            <ac:picMk id="2" creationId="{1BAD8226-854C-8CD4-BC3B-941072F4A66C}"/>
          </ac:picMkLst>
        </pc:picChg>
      </pc:sldChg>
      <pc:sldChg chg="new del">
        <pc:chgData name="MIGUEL ANGEL QUIROS CULEBRAS" userId="6a4a0159-3c2c-474d-8e6d-7b4e4dfd6593" providerId="ADAL" clId="{9DE3B4B7-EFFF-4EE1-9D55-60ABC71ACD3A}" dt="2024-01-16T13:58:53.928" v="122" actId="2696"/>
        <pc:sldMkLst>
          <pc:docMk/>
          <pc:sldMk cId="444069753" sldId="273"/>
        </pc:sldMkLst>
      </pc:sldChg>
      <pc:sldChg chg="addSp modSp new mod">
        <pc:chgData name="MIGUEL ANGEL QUIROS CULEBRAS" userId="6a4a0159-3c2c-474d-8e6d-7b4e4dfd6593" providerId="ADAL" clId="{9DE3B4B7-EFFF-4EE1-9D55-60ABC71ACD3A}" dt="2024-01-18T10:49:23.269" v="140" actId="403"/>
        <pc:sldMkLst>
          <pc:docMk/>
          <pc:sldMk cId="883197891" sldId="273"/>
        </pc:sldMkLst>
        <pc:spChg chg="add mod">
          <ac:chgData name="MIGUEL ANGEL QUIROS CULEBRAS" userId="6a4a0159-3c2c-474d-8e6d-7b4e4dfd6593" providerId="ADAL" clId="{9DE3B4B7-EFFF-4EE1-9D55-60ABC71ACD3A}" dt="2024-01-18T10:49:23.269" v="140" actId="403"/>
          <ac:spMkLst>
            <pc:docMk/>
            <pc:sldMk cId="883197891" sldId="273"/>
            <ac:spMk id="4" creationId="{A74F12D5-52B5-5CE2-D14B-DBB3EC666225}"/>
          </ac:spMkLst>
        </pc:spChg>
        <pc:picChg chg="add mod">
          <ac:chgData name="MIGUEL ANGEL QUIROS CULEBRAS" userId="6a4a0159-3c2c-474d-8e6d-7b4e4dfd6593" providerId="ADAL" clId="{9DE3B4B7-EFFF-4EE1-9D55-60ABC71ACD3A}" dt="2024-01-18T10:49:02.787" v="125" actId="1076"/>
          <ac:picMkLst>
            <pc:docMk/>
            <pc:sldMk cId="883197891" sldId="273"/>
            <ac:picMk id="3" creationId="{D4F962F8-A466-7343-6DA3-CC6BAF64E49D}"/>
          </ac:picMkLst>
        </pc:picChg>
      </pc:sldChg>
      <pc:sldChg chg="addSp modSp new">
        <pc:chgData name="MIGUEL ANGEL QUIROS CULEBRAS" userId="6a4a0159-3c2c-474d-8e6d-7b4e4dfd6593" providerId="ADAL" clId="{9DE3B4B7-EFFF-4EE1-9D55-60ABC71ACD3A}" dt="2024-01-18T10:52:16.672" v="147" actId="14100"/>
        <pc:sldMkLst>
          <pc:docMk/>
          <pc:sldMk cId="1537673269" sldId="274"/>
        </pc:sldMkLst>
        <pc:picChg chg="add mod">
          <ac:chgData name="MIGUEL ANGEL QUIROS CULEBRAS" userId="6a4a0159-3c2c-474d-8e6d-7b4e4dfd6593" providerId="ADAL" clId="{9DE3B4B7-EFFF-4EE1-9D55-60ABC71ACD3A}" dt="2024-01-18T10:52:16.672" v="147" actId="14100"/>
          <ac:picMkLst>
            <pc:docMk/>
            <pc:sldMk cId="1537673269" sldId="274"/>
            <ac:picMk id="1026" creationId="{9362C898-3D1B-1E5C-75FD-7F5C8888C4B6}"/>
          </ac:picMkLst>
        </pc:picChg>
      </pc:sldChg>
      <pc:sldChg chg="new del">
        <pc:chgData name="MIGUEL ANGEL QUIROS CULEBRAS" userId="6a4a0159-3c2c-474d-8e6d-7b4e4dfd6593" providerId="ADAL" clId="{9DE3B4B7-EFFF-4EE1-9D55-60ABC71ACD3A}" dt="2024-01-16T13:58:51.974" v="121" actId="2696"/>
        <pc:sldMkLst>
          <pc:docMk/>
          <pc:sldMk cId="4016858423" sldId="274"/>
        </pc:sldMkLst>
      </pc:sldChg>
      <pc:sldChg chg="addSp modSp new mod ord">
        <pc:chgData name="MIGUEL ANGEL QUIROS CULEBRAS" userId="6a4a0159-3c2c-474d-8e6d-7b4e4dfd6593" providerId="ADAL" clId="{9DE3B4B7-EFFF-4EE1-9D55-60ABC71ACD3A}" dt="2024-01-18T11:12:37.689" v="225" actId="1076"/>
        <pc:sldMkLst>
          <pc:docMk/>
          <pc:sldMk cId="3674113038" sldId="275"/>
        </pc:sldMkLst>
        <pc:picChg chg="add mod">
          <ac:chgData name="MIGUEL ANGEL QUIROS CULEBRAS" userId="6a4a0159-3c2c-474d-8e6d-7b4e4dfd6593" providerId="ADAL" clId="{9DE3B4B7-EFFF-4EE1-9D55-60ABC71ACD3A}" dt="2024-01-18T11:12:37.689" v="225" actId="1076"/>
          <ac:picMkLst>
            <pc:docMk/>
            <pc:sldMk cId="3674113038" sldId="275"/>
            <ac:picMk id="3" creationId="{380C2177-9C96-7597-32F7-E773AB3F95B3}"/>
          </ac:picMkLst>
        </pc:picChg>
      </pc:sldChg>
      <pc:sldChg chg="addSp modSp new mod ord">
        <pc:chgData name="MIGUEL ANGEL QUIROS CULEBRAS" userId="6a4a0159-3c2c-474d-8e6d-7b4e4dfd6593" providerId="ADAL" clId="{9DE3B4B7-EFFF-4EE1-9D55-60ABC71ACD3A}" dt="2024-01-18T10:55:46.060" v="204" actId="20577"/>
        <pc:sldMkLst>
          <pc:docMk/>
          <pc:sldMk cId="3889958477" sldId="276"/>
        </pc:sldMkLst>
        <pc:spChg chg="add mod">
          <ac:chgData name="MIGUEL ANGEL QUIROS CULEBRAS" userId="6a4a0159-3c2c-474d-8e6d-7b4e4dfd6593" providerId="ADAL" clId="{9DE3B4B7-EFFF-4EE1-9D55-60ABC71ACD3A}" dt="2024-01-18T10:55:46.060" v="204" actId="20577"/>
          <ac:spMkLst>
            <pc:docMk/>
            <pc:sldMk cId="3889958477" sldId="276"/>
            <ac:spMk id="2" creationId="{FE355617-1CBB-F40E-F73A-3DDF8F730E3E}"/>
          </ac:spMkLst>
        </pc:spChg>
        <pc:picChg chg="add">
          <ac:chgData name="MIGUEL ANGEL QUIROS CULEBRAS" userId="6a4a0159-3c2c-474d-8e6d-7b4e4dfd6593" providerId="ADAL" clId="{9DE3B4B7-EFFF-4EE1-9D55-60ABC71ACD3A}" dt="2024-01-18T10:54:21.137" v="149"/>
          <ac:picMkLst>
            <pc:docMk/>
            <pc:sldMk cId="3889958477" sldId="276"/>
            <ac:picMk id="2050" creationId="{4F7542C6-FED8-B888-A171-3BB31F1093E6}"/>
          </ac:picMkLst>
        </pc:picChg>
      </pc:sldChg>
      <pc:sldChg chg="addSp modSp new mod">
        <pc:chgData name="MIGUEL ANGEL QUIROS CULEBRAS" userId="6a4a0159-3c2c-474d-8e6d-7b4e4dfd6593" providerId="ADAL" clId="{9DE3B4B7-EFFF-4EE1-9D55-60ABC71ACD3A}" dt="2024-01-18T10:55:33.148" v="190" actId="14100"/>
        <pc:sldMkLst>
          <pc:docMk/>
          <pc:sldMk cId="3824495524" sldId="277"/>
        </pc:sldMkLst>
        <pc:spChg chg="add mod">
          <ac:chgData name="MIGUEL ANGEL QUIROS CULEBRAS" userId="6a4a0159-3c2c-474d-8e6d-7b4e4dfd6593" providerId="ADAL" clId="{9DE3B4B7-EFFF-4EE1-9D55-60ABC71ACD3A}" dt="2024-01-18T10:55:33.148" v="190" actId="14100"/>
          <ac:spMkLst>
            <pc:docMk/>
            <pc:sldMk cId="3824495524" sldId="277"/>
            <ac:spMk id="2" creationId="{4803632B-B9AB-1536-F872-B77BC2DB8AD6}"/>
          </ac:spMkLst>
        </pc:spChg>
        <pc:picChg chg="add">
          <ac:chgData name="MIGUEL ANGEL QUIROS CULEBRAS" userId="6a4a0159-3c2c-474d-8e6d-7b4e4dfd6593" providerId="ADAL" clId="{9DE3B4B7-EFFF-4EE1-9D55-60ABC71ACD3A}" dt="2024-01-18T10:54:49.132" v="155"/>
          <ac:picMkLst>
            <pc:docMk/>
            <pc:sldMk cId="3824495524" sldId="277"/>
            <ac:picMk id="4098" creationId="{45495246-3647-FFE2-69CC-242DAEB7890E}"/>
          </ac:picMkLst>
        </pc:picChg>
      </pc:sldChg>
      <pc:sldChg chg="addSp modSp new mod">
        <pc:chgData name="MIGUEL ANGEL QUIROS CULEBRAS" userId="6a4a0159-3c2c-474d-8e6d-7b4e4dfd6593" providerId="ADAL" clId="{9DE3B4B7-EFFF-4EE1-9D55-60ABC71ACD3A}" dt="2024-01-18T10:55:39.333" v="197" actId="20577"/>
        <pc:sldMkLst>
          <pc:docMk/>
          <pc:sldMk cId="1420194740" sldId="278"/>
        </pc:sldMkLst>
        <pc:spChg chg="add mod">
          <ac:chgData name="MIGUEL ANGEL QUIROS CULEBRAS" userId="6a4a0159-3c2c-474d-8e6d-7b4e4dfd6593" providerId="ADAL" clId="{9DE3B4B7-EFFF-4EE1-9D55-60ABC71ACD3A}" dt="2024-01-18T10:55:39.333" v="197" actId="20577"/>
          <ac:spMkLst>
            <pc:docMk/>
            <pc:sldMk cId="1420194740" sldId="278"/>
            <ac:spMk id="2" creationId="{FE9614E5-E92A-B223-D4C2-A8832DA7D7C5}"/>
          </ac:spMkLst>
        </pc:spChg>
        <pc:picChg chg="add">
          <ac:chgData name="MIGUEL ANGEL QUIROS CULEBRAS" userId="6a4a0159-3c2c-474d-8e6d-7b4e4dfd6593" providerId="ADAL" clId="{9DE3B4B7-EFFF-4EE1-9D55-60ABC71ACD3A}" dt="2024-01-18T10:54:42.850" v="154"/>
          <ac:picMkLst>
            <pc:docMk/>
            <pc:sldMk cId="1420194740" sldId="278"/>
            <ac:picMk id="3074" creationId="{D809F71A-0890-15AE-CE09-D76763548FC3}"/>
          </ac:picMkLst>
        </pc:picChg>
      </pc:sldChg>
      <pc:sldChg chg="addSp delSp modSp add mod">
        <pc:chgData name="MIGUEL ANGEL QUIROS CULEBRAS" userId="6a4a0159-3c2c-474d-8e6d-7b4e4dfd6593" providerId="ADAL" clId="{9DE3B4B7-EFFF-4EE1-9D55-60ABC71ACD3A}" dt="2024-01-18T11:02:17.910" v="212" actId="1076"/>
        <pc:sldMkLst>
          <pc:docMk/>
          <pc:sldMk cId="3042050817" sldId="279"/>
        </pc:sldMkLst>
        <pc:spChg chg="add mod">
          <ac:chgData name="MIGUEL ANGEL QUIROS CULEBRAS" userId="6a4a0159-3c2c-474d-8e6d-7b4e4dfd6593" providerId="ADAL" clId="{9DE3B4B7-EFFF-4EE1-9D55-60ABC71ACD3A}" dt="2024-01-18T11:02:17.910" v="212" actId="1076"/>
          <ac:spMkLst>
            <pc:docMk/>
            <pc:sldMk cId="3042050817" sldId="279"/>
            <ac:spMk id="5" creationId="{4D73D725-D3E2-767E-8F1E-14A22B9CC1BA}"/>
          </ac:spMkLst>
        </pc:spChg>
        <pc:picChg chg="del mod">
          <ac:chgData name="MIGUEL ANGEL QUIROS CULEBRAS" userId="6a4a0159-3c2c-474d-8e6d-7b4e4dfd6593" providerId="ADAL" clId="{9DE3B4B7-EFFF-4EE1-9D55-60ABC71ACD3A}" dt="2024-01-18T11:02:05.954" v="208" actId="478"/>
          <ac:picMkLst>
            <pc:docMk/>
            <pc:sldMk cId="3042050817" sldId="279"/>
            <ac:picMk id="3" creationId="{D4F962F8-A466-7343-6DA3-CC6BAF64E49D}"/>
          </ac:picMkLst>
        </pc:picChg>
      </pc:sldChg>
      <pc:sldChg chg="addSp modSp new mod ord">
        <pc:chgData name="MIGUEL ANGEL QUIROS CULEBRAS" userId="6a4a0159-3c2c-474d-8e6d-7b4e4dfd6593" providerId="ADAL" clId="{9DE3B4B7-EFFF-4EE1-9D55-60ABC71ACD3A}" dt="2024-01-18T11:10:03.485" v="218" actId="14100"/>
        <pc:sldMkLst>
          <pc:docMk/>
          <pc:sldMk cId="1726680844" sldId="280"/>
        </pc:sldMkLst>
        <pc:picChg chg="add mod">
          <ac:chgData name="MIGUEL ANGEL QUIROS CULEBRAS" userId="6a4a0159-3c2c-474d-8e6d-7b4e4dfd6593" providerId="ADAL" clId="{9DE3B4B7-EFFF-4EE1-9D55-60ABC71ACD3A}" dt="2024-01-18T11:10:03.485" v="218" actId="14100"/>
          <ac:picMkLst>
            <pc:docMk/>
            <pc:sldMk cId="1726680844" sldId="280"/>
            <ac:picMk id="3" creationId="{99F43F45-B1EF-07F6-0BD3-A1FD81842035}"/>
          </ac:picMkLst>
        </pc:picChg>
      </pc:sldChg>
      <pc:sldChg chg="new">
        <pc:chgData name="MIGUEL ANGEL QUIROS CULEBRAS" userId="6a4a0159-3c2c-474d-8e6d-7b4e4dfd6593" providerId="ADAL" clId="{9DE3B4B7-EFFF-4EE1-9D55-60ABC71ACD3A}" dt="2024-01-18T11:10:43.678" v="219" actId="680"/>
        <pc:sldMkLst>
          <pc:docMk/>
          <pc:sldMk cId="4118744738" sldId="281"/>
        </pc:sldMkLst>
      </pc:sldChg>
    </pc:docChg>
  </pc:docChgLst>
  <pc:docChgLst>
    <pc:chgData name="MIGUEL ANGEL QUIROS CULEBRAS" userId="6a4a0159-3c2c-474d-8e6d-7b4e4dfd6593" providerId="ADAL" clId="{F99DF08D-8130-4B54-862B-20737451089A}"/>
    <pc:docChg chg="addSld delSld modSld sldOrd">
      <pc:chgData name="MIGUEL ANGEL QUIROS CULEBRAS" userId="6a4a0159-3c2c-474d-8e6d-7b4e4dfd6593" providerId="ADAL" clId="{F99DF08D-8130-4B54-862B-20737451089A}" dt="2024-01-15T13:25:19.752" v="8" actId="47"/>
      <pc:docMkLst>
        <pc:docMk/>
      </pc:docMkLst>
      <pc:sldChg chg="new del ord setBg">
        <pc:chgData name="MIGUEL ANGEL QUIROS CULEBRAS" userId="6a4a0159-3c2c-474d-8e6d-7b4e4dfd6593" providerId="ADAL" clId="{F99DF08D-8130-4B54-862B-20737451089A}" dt="2024-01-15T13:25:19.752" v="8" actId="47"/>
        <pc:sldMkLst>
          <pc:docMk/>
          <pc:sldMk cId="3400015836" sldId="271"/>
        </pc:sldMkLst>
      </pc:sldChg>
      <pc:sldChg chg="addSp new mod ord">
        <pc:chgData name="MIGUEL ANGEL QUIROS CULEBRAS" userId="6a4a0159-3c2c-474d-8e6d-7b4e4dfd6593" providerId="ADAL" clId="{F99DF08D-8130-4B54-862B-20737451089A}" dt="2024-01-15T13:25:02.781" v="7" actId="22"/>
        <pc:sldMkLst>
          <pc:docMk/>
          <pc:sldMk cId="3365910797" sldId="272"/>
        </pc:sldMkLst>
        <pc:picChg chg="add">
          <ac:chgData name="MIGUEL ANGEL QUIROS CULEBRAS" userId="6a4a0159-3c2c-474d-8e6d-7b4e4dfd6593" providerId="ADAL" clId="{F99DF08D-8130-4B54-862B-20737451089A}" dt="2024-01-15T13:25:02.781" v="7" actId="22"/>
          <ac:picMkLst>
            <pc:docMk/>
            <pc:sldMk cId="3365910797" sldId="272"/>
            <ac:picMk id="3" creationId="{6DD7EB1D-178C-FCE1-3BC5-71289ED08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85B62-7014-43AA-9D3C-4023E55E3D69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DDA9A-F160-4926-A959-1386FD43701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960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https://t.me/CursoGit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DDA9A-F160-4926-A959-1386FD43701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84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A9837-C68F-FF46-A727-D12C04A85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A31A9A-6C72-67E3-65F0-2E07FAD3B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F82025-33B0-C397-B093-4DB8CE8F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6C7E65-9F71-C44B-35FA-F82598B0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5E99FF-6B5E-6125-80A7-3F735B36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03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6726B-73FB-0042-003A-E606F51E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C3EB25-732E-DEF6-4CCE-CDEA5482D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3621E6-B32B-001C-FBB5-C1BEF198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1D7D10-8BD9-6781-62C4-968DE865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BA30F-C8AA-2FCB-9850-888B4307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30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BF2E4D-71CB-7C01-3EA0-47A1EA1D2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5C9AB5-5C5F-0F2A-75D7-5EA451C65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CDAF3B-125F-CFFA-2D3E-CF5EBD26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25900A-8B6A-C4DC-20E1-5FE70FCC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26BF4F-959C-39DF-E29D-EBD8D2C6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87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F99E8A-7C82-A105-581D-2575B7B9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4E00E-4DA7-AD94-D0EB-B213C9E2E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2E88AE-D11E-9CC5-B01A-A1A79C34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E08A55-1523-89D4-D61B-F952EFD4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CEBA24-570E-168B-E94F-43850CBE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819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EDFE5-5B26-7137-53A1-B9E58592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100FB4-5A00-142E-9845-54B4782F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1482B9-221C-9B59-276E-6DC6E612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C0F8F6-06E1-EA0E-7E2C-87B3BE9D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3C1582-354B-2751-3DEE-43CBC9D4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35578-04F2-4F16-5C4D-CD5482F8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1DB254-D257-973B-1BFE-6806D077F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0250AA-910B-419B-F540-0B19D39BF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2ADA5F-357C-F6D8-F4C2-E64F9E63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1122F0-E0F3-4444-D279-AF332A74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D95957-EBE7-B526-C240-0A552AD44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08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51A49-1CE3-6A1B-F980-A8144B2F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57989F-919B-66B7-44C8-0247CDF3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E63D76-83E4-D3C0-480B-4168EB4B6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6B860B-1DB1-0AE3-152C-0EF8B3725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C1ABC1F-C4FF-9495-5C52-1687D5A8B6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2A0A2D-EC3F-52AF-BA82-64153B0FD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AADBDD-5435-AE69-4FDD-8C1E8EE1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0BE800-0D4A-2703-68ED-CAC437FA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26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17F82-432A-9B57-D340-0FEC6BD3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CC0371-594F-6923-A6B7-3CA1BE483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647F06-783A-FDBB-E06D-4708FA22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12CA15-E201-484A-D7DC-4EE18B3A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43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823C8E-B94D-8305-D59C-5517F6A1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F8E2BB-A8AD-5A71-AFE1-79B29629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5854BC-6228-481D-2534-E312E016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52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38D30-A0E5-8255-D581-FD939633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6CE9A0-1C34-29D1-00E3-D669CC72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058D94-ADCC-8795-D455-8C10BB87A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44E3B1-3916-B0B2-1C03-F81AAABBB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9D0AA2-10F5-B3BC-A1E9-DB8BB325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3A79FC-6F30-6302-1397-28079E4D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98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3E98F-16E6-EB6E-1776-DAB45941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4371FA-C97B-0093-E0D9-03B29F831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5BC396-BD6F-BC32-B369-319157C7E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DE193B-1D66-F765-E827-50CD50763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2563F0-0823-1CDA-ED74-DF76D6BAC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E9C5EF-60A3-960D-220A-87A0860A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49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3C3ABF-817A-E3C7-CA59-3E6FACF2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89A703-E6DF-EAB3-0F83-90FBA1456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60C42-CF52-E220-B04B-05A2FCC55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260D2-C86E-45C2-856C-7CA8DBFA8472}" type="datetimeFigureOut">
              <a:rPr lang="es-ES" smtClean="0"/>
              <a:t>18/01/2024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E0E594-A1B9-73F1-267D-52728A83F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F72EB0-D388-65C4-FACE-C1C6B452C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4E752-7553-4CDC-B3E1-7D4DDCD6C9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65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1E534EB-2E15-9523-E1D2-8C5D2B77C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666351"/>
            <a:ext cx="10558405" cy="3044335"/>
          </a:xfrm>
        </p:spPr>
        <p:txBody>
          <a:bodyPr anchor="b">
            <a:normAutofit/>
          </a:bodyPr>
          <a:lstStyle/>
          <a:p>
            <a:r>
              <a:rPr lang="es-ES" sz="4800">
                <a:solidFill>
                  <a:schemeClr val="bg1"/>
                </a:solidFill>
              </a:rPr>
              <a:t>Primeros pasos con sistema de control de versiones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80BA1C-D905-B0F8-AAAE-DB8AC3EA1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866064"/>
            <a:ext cx="10558405" cy="2234485"/>
          </a:xfrm>
        </p:spPr>
        <p:txBody>
          <a:bodyPr anchor="t">
            <a:normAutofit/>
          </a:bodyPr>
          <a:lstStyle/>
          <a:p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71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2809C35-48F9-E857-5A7D-45C61270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5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3C6625F-1616-2C09-452B-6D5F03D5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1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CC54FD1-F58A-7C6D-3E13-CD17892A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8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0660E79-EF3D-9409-CFE4-5D2D5399A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6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D492D7C-0C27-4778-B7E7-C64AEDA3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3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AD8226-854C-8CD4-BC3B-941072F4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5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74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F43F45-B1EF-07F6-0BD3-A1FD81842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07" y="117305"/>
            <a:ext cx="11270512" cy="66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5495246-3647-FFE2-69CC-242DAEB78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138238"/>
            <a:ext cx="84105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803632B-B9AB-1536-F872-B77BC2DB8AD6}"/>
              </a:ext>
            </a:extLst>
          </p:cNvPr>
          <p:cNvSpPr txBox="1"/>
          <p:nvPr/>
        </p:nvSpPr>
        <p:spPr>
          <a:xfrm>
            <a:off x="2709949" y="116378"/>
            <a:ext cx="7730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Tipos de </a:t>
            </a:r>
            <a:r>
              <a:rPr lang="es-ES" sz="4400" dirty="0" err="1"/>
              <a:t>merge</a:t>
            </a:r>
            <a:r>
              <a:rPr lang="es-ES" sz="4400" dirty="0"/>
              <a:t> </a:t>
            </a:r>
            <a:r>
              <a:rPr lang="es-ES" sz="4400" dirty="0" err="1"/>
              <a:t>fast</a:t>
            </a:r>
            <a:r>
              <a:rPr lang="es-ES" sz="4400" dirty="0"/>
              <a:t> forward </a:t>
            </a:r>
          </a:p>
        </p:txBody>
      </p:sp>
    </p:spTree>
    <p:extLst>
      <p:ext uri="{BB962C8B-B14F-4D97-AF65-F5344CB8AC3E}">
        <p14:creationId xmlns:p14="http://schemas.microsoft.com/office/powerpoint/2010/main" val="3824495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809F71A-0890-15AE-CE09-D76763548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138238"/>
            <a:ext cx="84105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E9614E5-E92A-B223-D4C2-A8832DA7D7C5}"/>
              </a:ext>
            </a:extLst>
          </p:cNvPr>
          <p:cNvSpPr txBox="1"/>
          <p:nvPr/>
        </p:nvSpPr>
        <p:spPr>
          <a:xfrm>
            <a:off x="2709949" y="11637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Tipos de </a:t>
            </a:r>
            <a:r>
              <a:rPr lang="es-ES" sz="4400" dirty="0" err="1"/>
              <a:t>merge</a:t>
            </a:r>
            <a:r>
              <a:rPr lang="es-ES" sz="4400" dirty="0"/>
              <a:t> rebase </a:t>
            </a:r>
          </a:p>
        </p:txBody>
      </p:sp>
    </p:spTree>
    <p:extLst>
      <p:ext uri="{BB962C8B-B14F-4D97-AF65-F5344CB8AC3E}">
        <p14:creationId xmlns:p14="http://schemas.microsoft.com/office/powerpoint/2010/main" val="142019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D7EB1D-178C-FCE1-3BC5-71289ED0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571101"/>
            <a:ext cx="1071712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10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7542C6-FED8-B888-A171-3BB31F109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138238"/>
            <a:ext cx="84105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E355617-1CBB-F40E-F73A-3DDF8F730E3E}"/>
              </a:ext>
            </a:extLst>
          </p:cNvPr>
          <p:cNvSpPr txBox="1"/>
          <p:nvPr/>
        </p:nvSpPr>
        <p:spPr>
          <a:xfrm>
            <a:off x="2709949" y="11637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Tipos de </a:t>
            </a:r>
            <a:r>
              <a:rPr lang="es-ES" sz="4400" dirty="0" err="1"/>
              <a:t>merge</a:t>
            </a:r>
            <a:r>
              <a:rPr lang="es-ES" sz="4400" dirty="0"/>
              <a:t> squash </a:t>
            </a:r>
          </a:p>
        </p:txBody>
      </p:sp>
    </p:spTree>
    <p:extLst>
      <p:ext uri="{BB962C8B-B14F-4D97-AF65-F5344CB8AC3E}">
        <p14:creationId xmlns:p14="http://schemas.microsoft.com/office/powerpoint/2010/main" val="3889958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F962F8-A466-7343-6DA3-CC6BAF64E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76" y="1894689"/>
            <a:ext cx="7607691" cy="360063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4F12D5-52B5-5CE2-D14B-DBB3EC666225}"/>
              </a:ext>
            </a:extLst>
          </p:cNvPr>
          <p:cNvSpPr txBox="1"/>
          <p:nvPr/>
        </p:nvSpPr>
        <p:spPr>
          <a:xfrm>
            <a:off x="689956" y="48213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883197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0C2177-9C96-7597-32F7-E773AB3F9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8" y="240363"/>
            <a:ext cx="10398162" cy="647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1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74F12D5-52B5-5CE2-D14B-DBB3EC666225}"/>
              </a:ext>
            </a:extLst>
          </p:cNvPr>
          <p:cNvSpPr txBox="1"/>
          <p:nvPr/>
        </p:nvSpPr>
        <p:spPr>
          <a:xfrm>
            <a:off x="689956" y="48213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RESUMEN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73D725-D3E2-767E-8F1E-14A22B9CC1BA}"/>
              </a:ext>
            </a:extLst>
          </p:cNvPr>
          <p:cNvSpPr txBox="1"/>
          <p:nvPr/>
        </p:nvSpPr>
        <p:spPr>
          <a:xfrm>
            <a:off x="1488558" y="2213282"/>
            <a:ext cx="88037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¿Qué necesitamos?</a:t>
            </a:r>
            <a:br>
              <a:rPr lang="es-ES" dirty="0"/>
            </a:br>
            <a:br>
              <a:rPr lang="es-ES" dirty="0"/>
            </a:b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Iniciar repositorios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Clonar repositorios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Ramificación y fusión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Sincronización con repositorios remotos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Gestión de conflictos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Etiquetado de versiones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Revertir cambios</a:t>
            </a:r>
          </a:p>
        </p:txBody>
      </p:sp>
    </p:spTree>
    <p:extLst>
      <p:ext uri="{BB962C8B-B14F-4D97-AF65-F5344CB8AC3E}">
        <p14:creationId xmlns:p14="http://schemas.microsoft.com/office/powerpoint/2010/main" val="304205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62C898-3D1B-1E5C-75FD-7F5C8888C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6423"/>
          <a:stretch/>
        </p:blipFill>
        <p:spPr bwMode="auto">
          <a:xfrm>
            <a:off x="2790883" y="0"/>
            <a:ext cx="77593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7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2E4CA4-B1EA-F18F-7A29-46E6E253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41" y="1568134"/>
            <a:ext cx="4816192" cy="32959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7B8A60-1255-DCE6-874F-F4D8C8214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68" y="1568134"/>
            <a:ext cx="4432528" cy="32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2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073C6B5-B4AE-72AC-CEE9-259D1D30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AE2438D-2059-0F7E-281A-6C1AA882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3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8CB038-8A42-0354-65BA-41CE03DE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7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34929B4-5363-0A42-264D-2223C861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4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2AD15C1-619C-B9EF-8BDA-B50EF239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7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15E489C-43D3-1521-C45D-6EC411BD4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0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56</Words>
  <Application>Microsoft Office PowerPoint</Application>
  <PresentationFormat>Panorámica</PresentationFormat>
  <Paragraphs>15</Paragraphs>
  <Slides>24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Tema de Office</vt:lpstr>
      <vt:lpstr>Primeros pasos con sistema de control de versiones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Primeros pasos con sistema de control de versiones </dc:title>
  <dc:creator>MIGUEL ANGEL QUIROS CULEBRAS</dc:creator>
  <cp:lastModifiedBy>MIGUEL ANGEL QUIROS CULEBRAS</cp:lastModifiedBy>
  <cp:revision>1</cp:revision>
  <dcterms:created xsi:type="dcterms:W3CDTF">2023-12-29T11:24:02Z</dcterms:created>
  <dcterms:modified xsi:type="dcterms:W3CDTF">2024-01-18T11:12:46Z</dcterms:modified>
</cp:coreProperties>
</file>